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3" r:id="rId7"/>
    <p:sldId id="264" r:id="rId8"/>
    <p:sldId id="262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6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76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10119"/>
            <a:ext cx="1573427" cy="64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7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182" y="-1"/>
            <a:ext cx="1061033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Analysis of laser and Circuit Cam parameters for making cuts in 4mil stainless steel shims.</a:t>
            </a:r>
          </a:p>
          <a:p>
            <a:endParaRPr lang="en-US" dirty="0"/>
          </a:p>
          <a:p>
            <a:r>
              <a:rPr lang="en-US" dirty="0" smtClean="0"/>
              <a:t>Conclusions:</a:t>
            </a:r>
          </a:p>
          <a:p>
            <a:endParaRPr lang="en-US" dirty="0"/>
          </a:p>
          <a:p>
            <a:r>
              <a:rPr lang="en-US" dirty="0" smtClean="0"/>
              <a:t>Best </a:t>
            </a:r>
            <a:r>
              <a:rPr lang="en-US" dirty="0"/>
              <a:t>r</a:t>
            </a:r>
            <a:r>
              <a:rPr lang="en-US" dirty="0" smtClean="0"/>
              <a:t>ecipe parameters for 4mil, 304 stainless cuts:</a:t>
            </a:r>
          </a:p>
          <a:p>
            <a:pPr lvl="1"/>
            <a:r>
              <a:rPr lang="en-US" dirty="0" smtClean="0"/>
              <a:t>Frequency = 100 kHz</a:t>
            </a:r>
          </a:p>
          <a:p>
            <a:pPr lvl="1"/>
            <a:r>
              <a:rPr lang="en-US" dirty="0" smtClean="0"/>
              <a:t>Power = 950W</a:t>
            </a:r>
          </a:p>
          <a:p>
            <a:pPr lvl="1"/>
            <a:r>
              <a:rPr lang="en-US" dirty="0" smtClean="0"/>
              <a:t>Mark speed = 250 mm/s</a:t>
            </a:r>
          </a:p>
          <a:p>
            <a:pPr lvl="1"/>
            <a:r>
              <a:rPr lang="en-US" dirty="0" smtClean="0"/>
              <a:t>Repetitions = 20</a:t>
            </a:r>
          </a:p>
          <a:p>
            <a:pPr lvl="1"/>
            <a:endParaRPr lang="en-US" dirty="0"/>
          </a:p>
          <a:p>
            <a:r>
              <a:rPr lang="en-US" dirty="0" smtClean="0"/>
              <a:t>Best recipe success criteria:</a:t>
            </a:r>
          </a:p>
          <a:p>
            <a:pPr lvl="1"/>
            <a:r>
              <a:rPr lang="en-US" dirty="0" smtClean="0"/>
              <a:t>Sample cuts out with minimal bending required.</a:t>
            </a:r>
          </a:p>
          <a:p>
            <a:pPr lvl="1"/>
            <a:r>
              <a:rPr lang="en-US" dirty="0" smtClean="0"/>
              <a:t>Minimized damage/burning around cut.</a:t>
            </a:r>
          </a:p>
          <a:p>
            <a:pPr lvl="1"/>
            <a:r>
              <a:rPr lang="en-US" dirty="0" smtClean="0"/>
              <a:t>Minimal kerf.</a:t>
            </a:r>
          </a:p>
          <a:p>
            <a:pPr lvl="1"/>
            <a:endParaRPr lang="en-US" dirty="0"/>
          </a:p>
          <a:p>
            <a:r>
              <a:rPr lang="en-US" dirty="0" smtClean="0"/>
              <a:t>For closed loop objects (</a:t>
            </a:r>
            <a:r>
              <a:rPr lang="en-US" dirty="0" err="1" smtClean="0"/>
              <a:t>astm</a:t>
            </a:r>
            <a:r>
              <a:rPr lang="en-US" dirty="0" smtClean="0"/>
              <a:t> </a:t>
            </a:r>
            <a:r>
              <a:rPr lang="en-US" dirty="0" err="1" smtClean="0"/>
              <a:t>dogbones</a:t>
            </a:r>
            <a:r>
              <a:rPr lang="en-US" dirty="0" smtClean="0"/>
              <a:t>, single geometric objects such as squares or circles) use </a:t>
            </a:r>
            <a:r>
              <a:rPr lang="en-US" dirty="0"/>
              <a:t>“Modify-&gt;Convert to closed outline path</a:t>
            </a:r>
            <a:r>
              <a:rPr lang="en-US" dirty="0" smtClean="0"/>
              <a:t>”.   For complicated objects that cannot be converted to closed paths in Circuit Cam, use </a:t>
            </a:r>
            <a:r>
              <a:rPr lang="en-US" dirty="0"/>
              <a:t>“Modify-&gt; Convert to one flash</a:t>
            </a:r>
            <a:r>
              <a:rPr lang="en-US" dirty="0" smtClean="0"/>
              <a:t>”.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mark speed is too high relative to frequency, the individual laser pulses can be observed in the cut.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38054" y="6496906"/>
            <a:ext cx="30588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R. Greb, ATAMI, Oregon State University, June-19-2019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35615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481" y="116488"/>
            <a:ext cx="1809750" cy="6657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32172" y="2883244"/>
            <a:ext cx="255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316" y="220749"/>
            <a:ext cx="1905000" cy="6334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21611" y="2862650"/>
            <a:ext cx="580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2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5575" r="10428" b="2486"/>
          <a:stretch/>
        </p:blipFill>
        <p:spPr>
          <a:xfrm>
            <a:off x="8455625" y="247136"/>
            <a:ext cx="1808721" cy="6112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85189" y="2842054"/>
            <a:ext cx="255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3</a:t>
            </a:r>
            <a:endParaRPr lang="en-US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4914" r="12111" b="4914"/>
          <a:stretch/>
        </p:blipFill>
        <p:spPr>
          <a:xfrm>
            <a:off x="10326899" y="280088"/>
            <a:ext cx="1758007" cy="6046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27491" y="2837936"/>
            <a:ext cx="5560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4</a:t>
            </a:r>
          </a:p>
          <a:p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461319" y="716692"/>
            <a:ext cx="34928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down images of cuts that produced samples that popped out of the shim.</a:t>
            </a:r>
          </a:p>
          <a:p>
            <a:endParaRPr lang="en-US" dirty="0"/>
          </a:p>
          <a:p>
            <a:r>
              <a:rPr lang="en-US" dirty="0" smtClean="0"/>
              <a:t>4 is shown after the center fell out so, it’s inner edge is not the same as the others.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303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399" b="8367"/>
          <a:stretch/>
        </p:blipFill>
        <p:spPr>
          <a:xfrm>
            <a:off x="6553715" y="543697"/>
            <a:ext cx="1638300" cy="56264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5880" r="33248" b="10049"/>
          <a:stretch/>
        </p:blipFill>
        <p:spPr>
          <a:xfrm>
            <a:off x="8391525" y="477795"/>
            <a:ext cx="1411502" cy="57335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509" b="2298"/>
          <a:stretch/>
        </p:blipFill>
        <p:spPr>
          <a:xfrm>
            <a:off x="9874078" y="263610"/>
            <a:ext cx="1752600" cy="59724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12226" y="4403125"/>
            <a:ext cx="5560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4</a:t>
            </a:r>
          </a:p>
          <a:p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8826842" y="4427837"/>
            <a:ext cx="5560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5</a:t>
            </a:r>
          </a:p>
          <a:p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0507362" y="4452552"/>
            <a:ext cx="5560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8</a:t>
            </a:r>
          </a:p>
          <a:p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5058" y="2304663"/>
            <a:ext cx="809625" cy="485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5123" y="2292951"/>
            <a:ext cx="1073465" cy="4667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5137" y="2318952"/>
            <a:ext cx="8763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8554" y="1197961"/>
            <a:ext cx="2200275" cy="44291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3081" y="864973"/>
            <a:ext cx="3426941" cy="15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line (no repeats)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Frequency/powered varied as shown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995351" y="2364260"/>
            <a:ext cx="7784757" cy="82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99469" y="2541373"/>
            <a:ext cx="7784757" cy="82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03589" y="2743200"/>
            <a:ext cx="7784757" cy="82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32476" y="5395437"/>
            <a:ext cx="30844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</a:t>
            </a:r>
            <a:endParaRPr lang="en-US" sz="900" dirty="0"/>
          </a:p>
        </p:txBody>
      </p:sp>
      <p:sp>
        <p:nvSpPr>
          <p:cNvPr id="18" name="Oval 17"/>
          <p:cNvSpPr/>
          <p:nvPr/>
        </p:nvSpPr>
        <p:spPr>
          <a:xfrm>
            <a:off x="3551722" y="2300438"/>
            <a:ext cx="2233061" cy="5293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66135" y="5380522"/>
            <a:ext cx="2061410" cy="2871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83781" y="3636745"/>
            <a:ext cx="2063015" cy="2871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39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610"/>
          <a:stretch/>
        </p:blipFill>
        <p:spPr>
          <a:xfrm>
            <a:off x="3600965" y="1295659"/>
            <a:ext cx="2437370" cy="4019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13147"/>
          <a:stretch/>
        </p:blipFill>
        <p:spPr>
          <a:xfrm>
            <a:off x="6374155" y="831250"/>
            <a:ext cx="2407381" cy="4552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5430" r="8988" b="7565"/>
          <a:stretch/>
        </p:blipFill>
        <p:spPr>
          <a:xfrm>
            <a:off x="9010392" y="453081"/>
            <a:ext cx="2687338" cy="5535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6605" y="1309815"/>
            <a:ext cx="3006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 up of the same 3 cuts as the previous slides.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84356" y="679621"/>
            <a:ext cx="5560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4</a:t>
            </a:r>
          </a:p>
          <a:p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187513" y="218302"/>
            <a:ext cx="5560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5</a:t>
            </a:r>
            <a:endParaRPr lang="en-US" sz="4400" dirty="0" smtClean="0"/>
          </a:p>
          <a:p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10210799" y="0"/>
            <a:ext cx="5560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8</a:t>
            </a:r>
            <a:endParaRPr lang="en-US" sz="4400" dirty="0" smtClean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76190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628" y="1246101"/>
            <a:ext cx="3703366" cy="22302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006" y="1326162"/>
            <a:ext cx="4037699" cy="23584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154" y="1174664"/>
            <a:ext cx="990600" cy="4591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660" y="2305049"/>
            <a:ext cx="1476375" cy="346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0921" y="1168228"/>
            <a:ext cx="1143000" cy="4686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6605" y="329514"/>
            <a:ext cx="490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down images of the cuts from a test structure.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31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30659"/>
            <a:ext cx="383059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CircuitCAM</a:t>
            </a:r>
            <a:r>
              <a:rPr lang="en-US" dirty="0" smtClean="0"/>
              <a:t> 6.2:</a:t>
            </a:r>
          </a:p>
          <a:p>
            <a:endParaRPr lang="en-US" dirty="0" smtClean="0"/>
          </a:p>
          <a:p>
            <a:r>
              <a:rPr lang="en-US" dirty="0" smtClean="0"/>
              <a:t>A - “Modify-&gt;Convert to closed outline path”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 - “Modify-</a:t>
            </a:r>
            <a:r>
              <a:rPr lang="en-US" dirty="0"/>
              <a:t>&gt; </a:t>
            </a:r>
            <a:r>
              <a:rPr lang="en-US" dirty="0" smtClean="0"/>
              <a:t>Convert to one flash”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These are single path cuts with the two file conversion methods.</a:t>
            </a:r>
          </a:p>
          <a:p>
            <a:endParaRPr lang="en-US" dirty="0"/>
          </a:p>
          <a:p>
            <a:r>
              <a:rPr lang="en-US" dirty="0" smtClean="0"/>
              <a:t>You can see that the closed outline path has a more complete cut line.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125" y="905390"/>
            <a:ext cx="3590925" cy="577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520" y="904875"/>
            <a:ext cx="3000375" cy="5657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862360" y="3334950"/>
            <a:ext cx="4908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B</a:t>
            </a:r>
          </a:p>
        </p:txBody>
      </p:sp>
      <p:sp>
        <p:nvSpPr>
          <p:cNvPr id="5" name="Rectangle 4"/>
          <p:cNvSpPr/>
          <p:nvPr/>
        </p:nvSpPr>
        <p:spPr>
          <a:xfrm>
            <a:off x="6176038" y="3285523"/>
            <a:ext cx="5116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83980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986" y="0"/>
            <a:ext cx="3248025" cy="37147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56198" y="0"/>
            <a:ext cx="4908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511" y="3267075"/>
            <a:ext cx="4000500" cy="3590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57575" cy="396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15429"/>
          <a:stretch/>
        </p:blipFill>
        <p:spPr>
          <a:xfrm>
            <a:off x="0" y="3402227"/>
            <a:ext cx="3657600" cy="34557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55647" y="61784"/>
            <a:ext cx="5116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A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3995351" y="659026"/>
            <a:ext cx="3072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 ups of same cuts from previous slides.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636" y="724415"/>
            <a:ext cx="2790825" cy="5219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189" t="1879" b="3681"/>
          <a:stretch/>
        </p:blipFill>
        <p:spPr>
          <a:xfrm>
            <a:off x="2537253" y="597244"/>
            <a:ext cx="2033845" cy="62607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2797" r="23051" b="8968"/>
          <a:stretch/>
        </p:blipFill>
        <p:spPr>
          <a:xfrm>
            <a:off x="6544447" y="564291"/>
            <a:ext cx="2022903" cy="623604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8657967" y="1610497"/>
            <a:ext cx="560173" cy="1598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889" y="2131669"/>
            <a:ext cx="1295400" cy="3228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9359" y="2114807"/>
            <a:ext cx="809625" cy="3295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2563" y="2150333"/>
            <a:ext cx="876300" cy="32575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8324" y="0"/>
            <a:ext cx="8105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shows the effect of a very high mark speed relative to the same laser frequency: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67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2281" y="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8mil shim cuts: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1" y="406356"/>
            <a:ext cx="2066925" cy="63912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9108" y="3063101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212" r="10004" b="1806"/>
          <a:stretch/>
        </p:blipFill>
        <p:spPr>
          <a:xfrm>
            <a:off x="2320883" y="420130"/>
            <a:ext cx="2168740" cy="6343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814" y="474319"/>
            <a:ext cx="2352675" cy="62388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88676" y="2993079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9</a:t>
            </a:r>
          </a:p>
        </p:txBody>
      </p:sp>
      <p:sp>
        <p:nvSpPr>
          <p:cNvPr id="8" name="Rectangle 7"/>
          <p:cNvSpPr/>
          <p:nvPr/>
        </p:nvSpPr>
        <p:spPr>
          <a:xfrm>
            <a:off x="5430513" y="2993079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10</a:t>
            </a:r>
            <a:endParaRPr lang="en-US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039" y="425793"/>
            <a:ext cx="2095500" cy="6286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90654" y="3087814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11</a:t>
            </a:r>
            <a:endParaRPr lang="en-US" sz="4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3087" y="1977081"/>
            <a:ext cx="2866521" cy="450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8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12EE409F-B79F-4C13-A5C7-378298A6A3F5}" vid="{D92D0D5D-8C3E-45FE-8B14-DAF7466A0F8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151</TotalTime>
  <Words>315</Words>
  <Application>Microsoft Office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Greb, Randal</dc:creator>
  <cp:lastModifiedBy>Mahle, Brandon Lee</cp:lastModifiedBy>
  <cp:revision>14</cp:revision>
  <dcterms:created xsi:type="dcterms:W3CDTF">2019-06-18T20:57:48Z</dcterms:created>
  <dcterms:modified xsi:type="dcterms:W3CDTF">2019-06-25T15:49:25Z</dcterms:modified>
</cp:coreProperties>
</file>